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0" autoAdjust="0"/>
    <p:restoredTop sz="94660"/>
  </p:normalViewPr>
  <p:slideViewPr>
    <p:cSldViewPr snapToGrid="0">
      <p:cViewPr>
        <p:scale>
          <a:sx n="67" d="100"/>
          <a:sy n="67" d="100"/>
        </p:scale>
        <p:origin x="3908" y="10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B790E-ADBD-462F-9E15-B2762F295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32DF4A-810F-4429-803B-EC64A34A4E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9E1A16-ED24-4656-BFAD-1C758BAF7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678AF-B67C-4F1F-AEA3-EEE5FC3C9E90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2D4445-AEFD-4960-A547-C83C0845A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0DA31-5DFE-471B-8CD1-5DB06B801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3F0B2-FEC9-455C-8D99-7A3CC137D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869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3C617-DE70-4F81-8D7C-6D5DF8499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2100FC-B4F1-4746-AC90-FC2F6B673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9B6C1-A5DE-4EAC-BAFA-356C040FB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678AF-B67C-4F1F-AEA3-EEE5FC3C9E90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18340-B33B-44DF-8BF2-CD4158659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AE54E-442F-4171-9240-F1372393F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3F0B2-FEC9-455C-8D99-7A3CC137D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567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34BE7A-D40E-4C6E-A538-CC250F047A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9D70F6-DDE3-4A41-9D35-55D8F04333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E27FF-1630-4D8A-8F94-440E1EB71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678AF-B67C-4F1F-AEA3-EEE5FC3C9E90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7254E-1441-4E0B-9CA7-0D4F4FFFD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BF54F-0AE9-474D-A4F9-3BE2A9407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3F0B2-FEC9-455C-8D99-7A3CC137D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45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E6AF2-D587-49CA-9A98-893258B45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22913-AF84-4EB3-AB26-E0A4806AE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70E31-689A-466D-805B-BD5B89A7F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678AF-B67C-4F1F-AEA3-EEE5FC3C9E90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1FD53-C573-45D7-8666-8C7F29BBF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FF125-FA0D-4D69-85E1-0611740F0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3F0B2-FEC9-455C-8D99-7A3CC137D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970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E563F-249D-434A-B264-5B92AD8AB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1454F-790C-4E09-965D-7C811D78C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1D7F6-9738-484C-A422-70AA1220B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678AF-B67C-4F1F-AEA3-EEE5FC3C9E90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27CE8-673B-40B7-A6B7-FCEA0EA38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B4B61-29A7-4AC3-9ED6-CF74F0173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3F0B2-FEC9-455C-8D99-7A3CC137D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177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273A3-8BAB-4A4F-A70D-F31466B21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E60B8-9577-4CDA-9D8F-063215F08E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B1A58C-2915-4DD4-B581-A06972F83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CA655-1A2F-4682-99D1-48310D641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678AF-B67C-4F1F-AEA3-EEE5FC3C9E90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B3CD58-08FD-4611-B630-21E12686D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1A603E-E14A-4CAC-802E-A2408210B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3F0B2-FEC9-455C-8D99-7A3CC137D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97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4239A-ABE7-4808-8211-986465678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5C02C5-25D8-419F-83A5-51A03B244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8F9F06-F611-44C2-B693-7E3CF5BD12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66DFF0-5174-4EDD-89C8-50A4E64FD0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8ED644-6175-409E-B3D7-B00B3EB74F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82FBBD-F551-4950-9FE8-F10612506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678AF-B67C-4F1F-AEA3-EEE5FC3C9E90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BBAFB0-C65C-496E-A82A-AA14488FC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1E1298-E554-4B9A-AF49-3C9908F8C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3F0B2-FEC9-455C-8D99-7A3CC137D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079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B7666-75F4-4FFF-840B-E0A211456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60716A-B7F5-44ED-B1B7-12D1625EC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678AF-B67C-4F1F-AEA3-EEE5FC3C9E90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D74316-80E3-46BF-A6F4-52C01AED9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996EC7-3228-4BA7-A70D-762891FDF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3F0B2-FEC9-455C-8D99-7A3CC137D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902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C3BD68-FB93-4675-A0DF-D79E4AA58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678AF-B67C-4F1F-AEA3-EEE5FC3C9E90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E7B669-735D-4C75-97C0-626FC8350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8E2F40-01B5-4AE5-BB4C-8940455B2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3F0B2-FEC9-455C-8D99-7A3CC137D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011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8A476-96EF-4547-8189-1E734AF54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9EA3A-9991-46E6-8148-99920F64E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6D351-F8A9-48D8-BEA9-F7CB10E7C8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47FF0D-1F4C-4E0F-8662-C4EBEDADF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678AF-B67C-4F1F-AEA3-EEE5FC3C9E90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A65EF2-6716-46C3-BE4E-89D051005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9BE6BB-8013-4E3E-B57B-526377866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3F0B2-FEC9-455C-8D99-7A3CC137D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099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241D9-CBBA-4637-A99F-28DD440B3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E4BF36-BC7F-4C25-9DBB-D69F603D0C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49BB31-7EA0-44F6-856B-AF36F54634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8772B5-0C81-4C34-AE2E-30A796C8B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678AF-B67C-4F1F-AEA3-EEE5FC3C9E90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E7FFE0-3DBD-45FC-8017-8710AE051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21A1B0-E098-40B1-84DF-269EB740E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3F0B2-FEC9-455C-8D99-7A3CC137D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226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6F3341-94AE-4AEA-8C63-F97823FEA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3C0680-4D61-4E3E-8229-BBF8F0D2E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A5D77-7EE5-4D04-87B7-B78F7825E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678AF-B67C-4F1F-AEA3-EEE5FC3C9E90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A1774-33C8-4F81-AA6F-B47C742CA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4BDAB-73B2-43E1-84DB-9EA9E2A10C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3F0B2-FEC9-455C-8D99-7A3CC137D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567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4F215-1612-4F35-ACEA-060282005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EMprint" panose="020B0503020204020204" pitchFamily="34" charset="0"/>
                <a:ea typeface="EMprint" panose="020B0503020204020204" pitchFamily="34" charset="0"/>
              </a:rPr>
              <a:t>ICoin</a:t>
            </a:r>
            <a:endParaRPr lang="en-US" dirty="0">
              <a:latin typeface="EMprint" panose="020B0503020204020204" pitchFamily="34" charset="0"/>
              <a:ea typeface="EMprint" panose="020B05030202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810A5-A9D9-4490-96E7-42F1648C4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Mprint" panose="020B0503020204020204" pitchFamily="34" charset="0"/>
                <a:ea typeface="EMprint" panose="020B0503020204020204" pitchFamily="34" charset="0"/>
              </a:rPr>
              <a:t>Since December 2021</a:t>
            </a:r>
          </a:p>
          <a:p>
            <a:r>
              <a:rPr lang="en-US" dirty="0">
                <a:latin typeface="EMprint" panose="020B0503020204020204" pitchFamily="34" charset="0"/>
                <a:ea typeface="EMprint" panose="020B0503020204020204" pitchFamily="34" charset="0"/>
              </a:rPr>
              <a:t>1500 Transaction</a:t>
            </a:r>
          </a:p>
          <a:p>
            <a:r>
              <a:rPr lang="en-US" dirty="0">
                <a:latin typeface="EMprint" panose="020B0503020204020204" pitchFamily="34" charset="0"/>
                <a:ea typeface="EMprint" panose="020B0503020204020204" pitchFamily="34" charset="0"/>
              </a:rPr>
              <a:t>320 Users</a:t>
            </a:r>
          </a:p>
          <a:p>
            <a:r>
              <a:rPr lang="en-US" dirty="0">
                <a:latin typeface="EMprint" panose="020B0503020204020204" pitchFamily="34" charset="0"/>
                <a:ea typeface="EMprint" panose="020B0503020204020204" pitchFamily="34" charset="0"/>
              </a:rPr>
              <a:t>Rewarded 37 voucher</a:t>
            </a:r>
          </a:p>
          <a:p>
            <a:r>
              <a:rPr lang="en-US" dirty="0">
                <a:latin typeface="EMprint" panose="020B0503020204020204" pitchFamily="34" charset="0"/>
                <a:ea typeface="EMprint" panose="020B0503020204020204" pitchFamily="34" charset="0"/>
              </a:rPr>
              <a:t>Quiz &amp; Idea/Improvement hub</a:t>
            </a:r>
          </a:p>
          <a:p>
            <a:pPr lvl="1"/>
            <a:r>
              <a:rPr lang="en-US" dirty="0">
                <a:latin typeface="EMprint" panose="020B0503020204020204" pitchFamily="34" charset="0"/>
                <a:ea typeface="EMprint" panose="020B0503020204020204" pitchFamily="34" charset="0"/>
              </a:rPr>
              <a:t>38 Idea submitted</a:t>
            </a:r>
          </a:p>
          <a:p>
            <a:pPr lvl="1"/>
            <a:r>
              <a:rPr lang="en-US" dirty="0">
                <a:latin typeface="EMprint" panose="020B0503020204020204" pitchFamily="34" charset="0"/>
                <a:ea typeface="EMprint" panose="020B0503020204020204" pitchFamily="34" charset="0"/>
              </a:rPr>
              <a:t>3 quizzes form with 65 responses</a:t>
            </a:r>
          </a:p>
          <a:p>
            <a:pPr lvl="1"/>
            <a:r>
              <a:rPr lang="en-US" dirty="0">
                <a:latin typeface="EMprint" panose="020B0503020204020204" pitchFamily="34" charset="0"/>
                <a:ea typeface="EMprint" panose="020B0503020204020204" pitchFamily="34" charset="0"/>
              </a:rPr>
              <a:t>30+ events</a:t>
            </a:r>
          </a:p>
          <a:p>
            <a:pPr marL="457200" lvl="1" indent="0">
              <a:buNone/>
            </a:pPr>
            <a:endParaRPr lang="en-US" dirty="0">
              <a:latin typeface="EMprint" panose="020B0503020204020204" pitchFamily="34" charset="0"/>
              <a:ea typeface="EMprint" panose="020B0503020204020204" pitchFamily="34" charset="0"/>
            </a:endParaRPr>
          </a:p>
          <a:p>
            <a:pPr lvl="1"/>
            <a:endParaRPr lang="en-US" dirty="0">
              <a:latin typeface="EMprint" panose="020B0503020204020204" pitchFamily="34" charset="0"/>
              <a:ea typeface="EMprint" panose="020B0503020204020204" pitchFamily="34" charset="0"/>
            </a:endParaRPr>
          </a:p>
          <a:p>
            <a:endParaRPr lang="en-US" dirty="0">
              <a:latin typeface="EMprint" panose="020B0503020204020204" pitchFamily="34" charset="0"/>
              <a:ea typeface="EMprint" panose="020B05030202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8992D0-D02F-4C48-A08D-E18415975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039" y="365125"/>
            <a:ext cx="6503088" cy="326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25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4F215-1612-4F35-ACEA-060282005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EMprint" panose="020B0503020204020204" pitchFamily="34" charset="0"/>
                <a:ea typeface="EMprint" panose="020B0503020204020204" pitchFamily="34" charset="0"/>
              </a:rPr>
              <a:t>CFSCoin</a:t>
            </a:r>
            <a:endParaRPr lang="en-US" dirty="0">
              <a:latin typeface="EMprint" panose="020B0503020204020204" pitchFamily="34" charset="0"/>
              <a:ea typeface="EMprint" panose="020B05030202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810A5-A9D9-4490-96E7-42F1648C4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Mprint" panose="020B0503020204020204" pitchFamily="34" charset="0"/>
                <a:ea typeface="EMprint" panose="020B0503020204020204" pitchFamily="34" charset="0"/>
              </a:rPr>
              <a:t>Since June 4</a:t>
            </a:r>
          </a:p>
          <a:p>
            <a:r>
              <a:rPr lang="en-US" dirty="0">
                <a:latin typeface="EMprint" panose="020B0503020204020204" pitchFamily="34" charset="0"/>
                <a:ea typeface="EMprint" panose="020B0503020204020204" pitchFamily="34" charset="0"/>
              </a:rPr>
              <a:t>Training and team building</a:t>
            </a:r>
          </a:p>
          <a:p>
            <a:r>
              <a:rPr lang="en-US" dirty="0">
                <a:latin typeface="EMprint" panose="020B0503020204020204" pitchFamily="34" charset="0"/>
                <a:ea typeface="EMprint" panose="020B0503020204020204" pitchFamily="34" charset="0"/>
              </a:rPr>
              <a:t>350 users</a:t>
            </a:r>
          </a:p>
          <a:p>
            <a:r>
              <a:rPr lang="en-US" dirty="0">
                <a:latin typeface="EMprint" panose="020B0503020204020204" pitchFamily="34" charset="0"/>
                <a:ea typeface="EMprint" panose="020B0503020204020204" pitchFamily="34" charset="0"/>
              </a:rPr>
              <a:t>21 events</a:t>
            </a:r>
          </a:p>
          <a:p>
            <a:r>
              <a:rPr lang="en-US" dirty="0">
                <a:latin typeface="EMprint" panose="020B0503020204020204" pitchFamily="34" charset="0"/>
                <a:ea typeface="EMprint" panose="020B0503020204020204" pitchFamily="34" charset="0"/>
              </a:rPr>
              <a:t>5 Voucher and 100+ lucky tickets</a:t>
            </a:r>
          </a:p>
          <a:p>
            <a:endParaRPr lang="en-US" dirty="0">
              <a:latin typeface="EMprint" panose="020B0503020204020204" pitchFamily="34" charset="0"/>
              <a:ea typeface="EMprint" panose="020B0503020204020204" pitchFamily="34" charset="0"/>
            </a:endParaRPr>
          </a:p>
          <a:p>
            <a:endParaRPr lang="en-US" dirty="0">
              <a:latin typeface="EMprint" panose="020B0503020204020204" pitchFamily="34" charset="0"/>
              <a:ea typeface="EMprint" panose="020B05030202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8D6E5D-4FB5-40B1-9D82-92503B48B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751" y="518665"/>
            <a:ext cx="5795528" cy="291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47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4F215-1612-4F35-ACEA-060282005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EMprint" panose="020B0503020204020204" pitchFamily="34" charset="0"/>
                <a:ea typeface="EMprint" panose="020B0503020204020204" pitchFamily="34" charset="0"/>
              </a:rPr>
              <a:t>EMCoin</a:t>
            </a:r>
            <a:endParaRPr lang="en-US" dirty="0">
              <a:latin typeface="EMprint" panose="020B0503020204020204" pitchFamily="34" charset="0"/>
              <a:ea typeface="EMprint" panose="020B0503020204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810A5-A9D9-4490-96E7-42F1648C4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EMprint" panose="020B0503020204020204" pitchFamily="34" charset="0"/>
                <a:ea typeface="EMprint" panose="020B0503020204020204" pitchFamily="34" charset="0"/>
              </a:rPr>
              <a:t>Since Jan 2022</a:t>
            </a:r>
          </a:p>
          <a:p>
            <a:r>
              <a:rPr lang="en-US" dirty="0">
                <a:latin typeface="EMprint" panose="020B0503020204020204" pitchFamily="34" charset="0"/>
                <a:ea typeface="EMprint" panose="020B0503020204020204" pitchFamily="34" charset="0"/>
              </a:rPr>
              <a:t>30k+ Transaction</a:t>
            </a:r>
          </a:p>
          <a:p>
            <a:r>
              <a:rPr lang="en-US" dirty="0">
                <a:latin typeface="EMprint" panose="020B0503020204020204" pitchFamily="34" charset="0"/>
                <a:ea typeface="EMprint" panose="020B0503020204020204" pitchFamily="34" charset="0"/>
              </a:rPr>
              <a:t>70+ events &amp; activities</a:t>
            </a:r>
          </a:p>
          <a:p>
            <a:r>
              <a:rPr lang="en-US" dirty="0">
                <a:latin typeface="EMprint" panose="020B0503020204020204" pitchFamily="34" charset="0"/>
                <a:ea typeface="EMprint" panose="020B0503020204020204" pitchFamily="34" charset="0"/>
              </a:rPr>
              <a:t>86 items rewarded </a:t>
            </a:r>
          </a:p>
          <a:p>
            <a:r>
              <a:rPr lang="en-US" dirty="0">
                <a:latin typeface="EMprint" panose="020B0503020204020204" pitchFamily="34" charset="0"/>
                <a:ea typeface="EMprint" panose="020B0503020204020204" pitchFamily="34" charset="0"/>
              </a:rPr>
              <a:t>2500+ lucky draw tickets (50 </a:t>
            </a:r>
            <a:r>
              <a:rPr lang="en-US" dirty="0" err="1">
                <a:latin typeface="EMprint" panose="020B0503020204020204" pitchFamily="34" charset="0"/>
                <a:ea typeface="EMprint" panose="020B0503020204020204" pitchFamily="34" charset="0"/>
              </a:rPr>
              <a:t>EMCoin</a:t>
            </a:r>
            <a:r>
              <a:rPr lang="en-US" dirty="0">
                <a:latin typeface="EMprint" panose="020B0503020204020204" pitchFamily="34" charset="0"/>
                <a:ea typeface="EMprint" panose="020B0503020204020204" pitchFamily="34" charset="0"/>
              </a:rPr>
              <a:t> each)</a:t>
            </a:r>
          </a:p>
          <a:p>
            <a:endParaRPr lang="en-US" dirty="0">
              <a:latin typeface="EMprint" panose="020B0503020204020204" pitchFamily="34" charset="0"/>
              <a:ea typeface="EMprint" panose="020B0503020204020204" pitchFamily="34" charset="0"/>
            </a:endParaRPr>
          </a:p>
          <a:p>
            <a:r>
              <a:rPr lang="en-US" dirty="0">
                <a:latin typeface="EMprint" panose="020B0503020204020204" pitchFamily="34" charset="0"/>
                <a:ea typeface="EMprint" panose="020B0503020204020204" pitchFamily="34" charset="0"/>
              </a:rPr>
              <a:t>Core team with Team lead, Designer, Developer, Event organizer, Marketing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1D6D128-8E0D-4AA7-B83B-F502BF232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966" y="278299"/>
            <a:ext cx="6932952" cy="348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54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D48BCC-D869-4D67-B581-5E9465773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386" y="3503607"/>
            <a:ext cx="2698627" cy="29916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D2A448-8CFE-40F7-8A73-D84736941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909" y="4897900"/>
            <a:ext cx="2513026" cy="1340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421D41-0AE3-4CC2-869F-77F4F4F7E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00" y="584641"/>
            <a:ext cx="1489800" cy="18959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27AF65-0C1B-4793-95E5-39987A4EB1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616" y="2252106"/>
            <a:ext cx="1762395" cy="22285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01D3FE-FD92-49D6-B909-6E9B0C0DFE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396" y="309836"/>
            <a:ext cx="1619466" cy="2199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E1BED9-80FC-4FBB-B303-68D3FF588B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857" y="4459827"/>
            <a:ext cx="1304382" cy="1788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510F4F-E86E-4E4D-B619-D4A64FD297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791" y="702527"/>
            <a:ext cx="2219315" cy="2801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5CE2D0-3695-47FD-AF4A-D1BF69FC8F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29" y="2509311"/>
            <a:ext cx="1785664" cy="23885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A89803-042C-4BCF-B509-A102105F01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616" y="301514"/>
            <a:ext cx="1490688" cy="19589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57B18C-8416-48AE-96A8-A65F998520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161" y="4480641"/>
            <a:ext cx="1671695" cy="15722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11D45B-0D11-41D1-A97E-B0EAEEFE13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689" y="619882"/>
            <a:ext cx="1862927" cy="12779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8CDB45-01E5-4376-B619-04434A944B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36" y="4862210"/>
            <a:ext cx="2103904" cy="14783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1A2168F-A7EC-45FF-B184-033ACB01695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011" y="2555635"/>
            <a:ext cx="1506375" cy="18959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A34C4E-2B7D-4FD0-A1DC-4139C5D4BA8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288" y="1872122"/>
            <a:ext cx="2732846" cy="299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147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48DE9-84C3-4B78-AF99-1450EFB81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F7E12-C19C-446A-9E18-9DFCEA8B9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040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48DE9-84C3-4B78-AF99-1450EFB81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learn/</a:t>
            </a:r>
            <a:r>
              <a:rPr lang="en-US" dirty="0" err="1"/>
              <a:t>Recomendation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F7E12-C19C-446A-9E18-9DFCEA8B9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797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48DE9-84C3-4B78-AF99-1450EFB81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F7E12-C19C-446A-9E18-9DFCEA8B9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 from LTs</a:t>
            </a:r>
          </a:p>
        </p:txBody>
      </p:sp>
    </p:spTree>
    <p:extLst>
      <p:ext uri="{BB962C8B-B14F-4D97-AF65-F5344CB8AC3E}">
        <p14:creationId xmlns:p14="http://schemas.microsoft.com/office/powerpoint/2010/main" val="2260018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908</TotalTime>
  <Words>96</Words>
  <Application>Microsoft Office PowerPoint</Application>
  <PresentationFormat>Widescreen</PresentationFormat>
  <Paragraphs>28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EMprint</vt:lpstr>
      <vt:lpstr>Office Theme</vt:lpstr>
      <vt:lpstr>ICoin</vt:lpstr>
      <vt:lpstr>CFSCoin</vt:lpstr>
      <vt:lpstr>EMCoin</vt:lpstr>
      <vt:lpstr>PowerPoint Presentation</vt:lpstr>
      <vt:lpstr>Matrix</vt:lpstr>
      <vt:lpstr>Lesson learn/Recomendation</vt:lpstr>
      <vt:lpstr>Plan</vt:lpstr>
    </vt:vector>
  </TitlesOfParts>
  <Company>ExxonMobil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Suwanwitwaj, Nutthapoom</dc:creator>
  <cp:lastModifiedBy>Suwanwitwaj, Nutthapoom</cp:lastModifiedBy>
  <cp:revision>14</cp:revision>
  <dcterms:created xsi:type="dcterms:W3CDTF">2022-09-12T06:14:25Z</dcterms:created>
  <dcterms:modified xsi:type="dcterms:W3CDTF">2022-09-19T06:47:12Z</dcterms:modified>
</cp:coreProperties>
</file>